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906000" cy="6858000" type="A4"/>
  <p:notesSz cx="9872663" cy="143017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FF65"/>
    <a:srgbClr val="00FF00"/>
    <a:srgbClr val="FF8B8B"/>
    <a:srgbClr val="011D62"/>
    <a:srgbClr val="00FFFF"/>
    <a:srgbClr val="FF0000"/>
    <a:srgbClr val="66CC00"/>
    <a:srgbClr val="FEBAE2"/>
    <a:srgbClr val="FEA8DB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6327" autoAdjust="0"/>
  </p:normalViewPr>
  <p:slideViewPr>
    <p:cSldViewPr snapToGrid="0" showGuides="1">
      <p:cViewPr varScale="1">
        <p:scale>
          <a:sx n="77" d="100"/>
          <a:sy n="77" d="100"/>
        </p:scale>
        <p:origin x="1602" y="90"/>
      </p:cViewPr>
      <p:guideLst>
        <p:guide orient="horz" pos="216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717574"/>
          </a:xfrm>
          <a:prstGeom prst="rect">
            <a:avLst/>
          </a:prstGeom>
        </p:spPr>
        <p:txBody>
          <a:bodyPr vert="horz" lIns="133036" tIns="66518" rIns="133036" bIns="66518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717574"/>
          </a:xfrm>
          <a:prstGeom prst="rect">
            <a:avLst/>
          </a:prstGeom>
        </p:spPr>
        <p:txBody>
          <a:bodyPr vert="horz" lIns="133036" tIns="66518" rIns="133036" bIns="66518" rtlCol="0"/>
          <a:lstStyle>
            <a:lvl1pPr algn="r">
              <a:defRPr sz="1700"/>
            </a:lvl1pPr>
          </a:lstStyle>
          <a:p>
            <a:fld id="{432F96E6-4220-4CDE-A7ED-2D721F91BEE0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787525"/>
            <a:ext cx="6970713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36" tIns="66518" rIns="133036" bIns="665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6882736"/>
            <a:ext cx="7898130" cy="5631329"/>
          </a:xfrm>
          <a:prstGeom prst="rect">
            <a:avLst/>
          </a:prstGeom>
        </p:spPr>
        <p:txBody>
          <a:bodyPr vert="horz" lIns="133036" tIns="66518" rIns="133036" bIns="665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84218"/>
            <a:ext cx="4278154" cy="717572"/>
          </a:xfrm>
          <a:prstGeom prst="rect">
            <a:avLst/>
          </a:prstGeom>
        </p:spPr>
        <p:txBody>
          <a:bodyPr vert="horz" lIns="133036" tIns="66518" rIns="133036" bIns="66518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5" y="13584218"/>
            <a:ext cx="4278154" cy="717572"/>
          </a:xfrm>
          <a:prstGeom prst="rect">
            <a:avLst/>
          </a:prstGeom>
        </p:spPr>
        <p:txBody>
          <a:bodyPr vert="horz" lIns="133036" tIns="66518" rIns="133036" bIns="66518" rtlCol="0" anchor="b"/>
          <a:lstStyle>
            <a:lvl1pPr algn="r">
              <a:defRPr sz="1700"/>
            </a:lvl1pPr>
          </a:lstStyle>
          <a:p>
            <a:fld id="{2CAF8E8A-5175-4910-857C-8D1205F16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24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1pPr>
    <a:lvl2pPr marL="96485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2pPr>
    <a:lvl3pPr marL="192970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3pPr>
    <a:lvl4pPr marL="289455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4pPr>
    <a:lvl5pPr marL="385940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5pPr>
    <a:lvl6pPr marL="482425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6pPr>
    <a:lvl7pPr marL="578910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7pPr>
    <a:lvl8pPr marL="675395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8pPr>
    <a:lvl9pPr marL="771881" algn="l" defTabSz="192970" rtl="0" eaLnBrk="1" latinLnBrk="0" hangingPunct="1">
      <a:defRPr kumimoji="1" sz="2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50975" y="1787525"/>
            <a:ext cx="6970713" cy="4826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8E8A-5175-4910-857C-8D1205F16C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28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53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63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8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0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22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10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0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0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554-67D2-41C9-A6DA-BF0F1E2B069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5841-FA62-4BE9-9576-66B18BFF3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24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4300" y="68231"/>
            <a:ext cx="9696450" cy="694307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1260">
              <a:spcBef>
                <a:spcPts val="136"/>
              </a:spcBef>
              <a:spcAft>
                <a:spcPts val="136"/>
              </a:spcAft>
            </a:pPr>
            <a:r>
              <a:rPr lang="en-US" altLang="ja-JP" sz="1600" b="1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Recommended font-size </a:t>
            </a:r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for A4 slide at Zoom poster session (16pt for Title)</a:t>
            </a:r>
          </a:p>
          <a:p>
            <a:pPr marL="81260">
              <a:spcBef>
                <a:spcPts val="136"/>
              </a:spcBef>
              <a:spcAft>
                <a:spcPts val="136"/>
              </a:spcAft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Author &amp; Affiliation  (11pt)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4299" y="834935"/>
            <a:ext cx="9696450" cy="5954833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1. Introduction (section heading) (10pt)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1.1 Background (sub-section heading) (10pt)</a:t>
            </a:r>
          </a:p>
          <a:p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   8pt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(at least) for sentences, figure captions, tables, annotations, etc. </a:t>
            </a: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1.2 (Sub-section heading) (10pt)</a:t>
            </a:r>
          </a:p>
          <a:p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  8pt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(at least)  for sentences, figure captions, tables, annotations, etc. </a:t>
            </a: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1.3 Objectives (Sub-section heading) (10pt)</a:t>
            </a:r>
          </a:p>
          <a:p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  8pt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(at least) 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Rounded-X M+ 1p bold" panose="020B0702020203020207" pitchFamily="50" charset="-128"/>
                <a:cs typeface="Arial" panose="020B0604020202020204" pitchFamily="34" charset="0"/>
              </a:rPr>
              <a:t>for sentences, figure captions, tables, annotations, etc. </a:t>
            </a: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 marL="194161" indent="-194161">
              <a:lnSpc>
                <a:spcPct val="125000"/>
              </a:lnSpc>
              <a:buFont typeface="Wingdings" panose="05000000000000000000" pitchFamily="2" charset="2"/>
              <a:buChar char="p"/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ja-JP" altLang="en-US" sz="1223" dirty="0">
              <a:solidFill>
                <a:schemeClr val="tx1"/>
              </a:solidFill>
              <a:latin typeface="Arial" panose="020B0604020202020204" pitchFamily="34" charset="0"/>
              <a:ea typeface="Rounded-X M+ 1p bold" panose="020B0702020203020207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Wingdings</vt:lpstr>
      <vt:lpstr>Calibri Light</vt:lpstr>
      <vt:lpstr>Arial</vt:lpstr>
      <vt:lpstr>Calibri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2020-07-31T12:00:30Z</dcterms:created>
  <dcterms:modified xsi:type="dcterms:W3CDTF">2020-07-31T12:00:52Z</dcterms:modified>
  <cp:category/>
</cp:coreProperties>
</file>