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6858000" cy="9144000" type="screen4x3"/>
  <p:notesSz cx="7099300" cy="102346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793" autoAdjust="0"/>
    <p:restoredTop sz="94660"/>
  </p:normalViewPr>
  <p:slideViewPr>
    <p:cSldViewPr snapToGrid="0">
      <p:cViewPr varScale="1">
        <p:scale>
          <a:sx n="77" d="100"/>
          <a:sy n="77" d="100"/>
        </p:scale>
        <p:origin x="816" y="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65F17-D438-451D-882C-A3A21DC734AE}" type="datetimeFigureOut">
              <a:rPr kumimoji="1" lang="ja-JP" altLang="en-US" smtClean="0"/>
              <a:pPr/>
              <a:t>2019/10/8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0507C-74D8-4F5F-9C61-3811DA5C4FB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65F17-D438-451D-882C-A3A21DC734AE}" type="datetimeFigureOut">
              <a:rPr kumimoji="1" lang="ja-JP" altLang="en-US" smtClean="0"/>
              <a:pPr/>
              <a:t>2019/10/8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0507C-74D8-4F5F-9C61-3811DA5C4FB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65F17-D438-451D-882C-A3A21DC734AE}" type="datetimeFigureOut">
              <a:rPr kumimoji="1" lang="ja-JP" altLang="en-US" smtClean="0"/>
              <a:pPr/>
              <a:t>2019/10/8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0507C-74D8-4F5F-9C61-3811DA5C4FB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65F17-D438-451D-882C-A3A21DC734AE}" type="datetimeFigureOut">
              <a:rPr kumimoji="1" lang="ja-JP" altLang="en-US" smtClean="0"/>
              <a:pPr/>
              <a:t>2019/10/8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0507C-74D8-4F5F-9C61-3811DA5C4FB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65F17-D438-451D-882C-A3A21DC734AE}" type="datetimeFigureOut">
              <a:rPr kumimoji="1" lang="ja-JP" altLang="en-US" smtClean="0"/>
              <a:pPr/>
              <a:t>2019/10/8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0507C-74D8-4F5F-9C61-3811DA5C4FB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65F17-D438-451D-882C-A3A21DC734AE}" type="datetimeFigureOut">
              <a:rPr kumimoji="1" lang="ja-JP" altLang="en-US" smtClean="0"/>
              <a:pPr/>
              <a:t>2019/10/8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0507C-74D8-4F5F-9C61-3811DA5C4FB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65F17-D438-451D-882C-A3A21DC734AE}" type="datetimeFigureOut">
              <a:rPr kumimoji="1" lang="ja-JP" altLang="en-US" smtClean="0"/>
              <a:pPr/>
              <a:t>2019/10/8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0507C-74D8-4F5F-9C61-3811DA5C4FB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65F17-D438-451D-882C-A3A21DC734AE}" type="datetimeFigureOut">
              <a:rPr kumimoji="1" lang="ja-JP" altLang="en-US" smtClean="0"/>
              <a:pPr/>
              <a:t>2019/10/8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0507C-74D8-4F5F-9C61-3811DA5C4FB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65F17-D438-451D-882C-A3A21DC734AE}" type="datetimeFigureOut">
              <a:rPr kumimoji="1" lang="ja-JP" altLang="en-US" smtClean="0"/>
              <a:pPr/>
              <a:t>2019/10/8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0507C-74D8-4F5F-9C61-3811DA5C4FB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65F17-D438-451D-882C-A3A21DC734AE}" type="datetimeFigureOut">
              <a:rPr kumimoji="1" lang="ja-JP" altLang="en-US" smtClean="0"/>
              <a:pPr/>
              <a:t>2019/10/8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0507C-74D8-4F5F-9C61-3811DA5C4FB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65F17-D438-451D-882C-A3A21DC734AE}" type="datetimeFigureOut">
              <a:rPr kumimoji="1" lang="ja-JP" altLang="en-US" smtClean="0"/>
              <a:pPr/>
              <a:t>2019/10/8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0507C-74D8-4F5F-9C61-3811DA5C4FB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265F17-D438-451D-882C-A3A21DC734AE}" type="datetimeFigureOut">
              <a:rPr kumimoji="1" lang="ja-JP" altLang="en-US" smtClean="0"/>
              <a:pPr/>
              <a:t>2019/10/8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20507C-74D8-4F5F-9C61-3811DA5C4FB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118996" y="458252"/>
            <a:ext cx="42627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>
                <a:latin typeface="HGP創英角ｺﾞｼｯｸUB" pitchFamily="50" charset="-128"/>
                <a:ea typeface="HGP創英角ｺﾞｼｯｸUB" pitchFamily="50" charset="-128"/>
              </a:rPr>
              <a:t>一般社団法人照明学会　代議員立候補届</a:t>
            </a:r>
            <a:endParaRPr kumimoji="1" lang="ja-JP" altLang="en-US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0" y="0"/>
            <a:ext cx="210987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000" dirty="0">
                <a:latin typeface="+mn-ea"/>
              </a:rPr>
              <a:t>様式２　　立候補届出用紙（支部用）</a:t>
            </a:r>
            <a:endParaRPr kumimoji="1" lang="ja-JP" altLang="en-US" sz="1000" dirty="0">
              <a:latin typeface="+mn-ea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66664" y="1043608"/>
            <a:ext cx="23968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latin typeface="ＭＳ Ｐ明朝" pitchFamily="18" charset="-128"/>
                <a:ea typeface="ＭＳ Ｐ明朝" pitchFamily="18" charset="-128"/>
              </a:rPr>
              <a:t>選挙管理委員会　委員長　殿</a:t>
            </a: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692696" y="1547664"/>
            <a:ext cx="5495415" cy="5693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ja-JP" altLang="en-US" sz="1300" dirty="0">
                <a:latin typeface="ＭＳ Ｐ明朝" pitchFamily="18" charset="-128"/>
                <a:ea typeface="ＭＳ Ｐ明朝" pitchFamily="18" charset="-128"/>
              </a:rPr>
              <a:t>一般社団法人照明学会の代議員の選出に関する規程に基づき、下記の者を</a:t>
            </a:r>
            <a:endParaRPr kumimoji="1" lang="en-US" altLang="ja-JP" sz="1300" dirty="0">
              <a:latin typeface="ＭＳ Ｐ明朝" pitchFamily="18" charset="-128"/>
              <a:ea typeface="ＭＳ Ｐ明朝" pitchFamily="18" charset="-128"/>
            </a:endParaRPr>
          </a:p>
          <a:p>
            <a:pPr>
              <a:spcAft>
                <a:spcPts val="600"/>
              </a:spcAft>
            </a:pPr>
            <a:r>
              <a:rPr kumimoji="1" lang="ja-JP" altLang="en-US" sz="1300" dirty="0">
                <a:latin typeface="ＭＳ Ｐ明朝" pitchFamily="18" charset="-128"/>
                <a:ea typeface="ＭＳ Ｐ明朝" pitchFamily="18" charset="-128"/>
              </a:rPr>
              <a:t>代議員候補として推薦しますので、届出いたします。</a:t>
            </a: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548680" y="4213767"/>
            <a:ext cx="5950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+mn-ea"/>
              </a:rPr>
              <a:t>氏　名</a:t>
            </a: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548680" y="4803083"/>
            <a:ext cx="95410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+mn-ea"/>
              </a:rPr>
              <a:t>連絡先住所</a:t>
            </a:r>
          </a:p>
        </p:txBody>
      </p:sp>
      <p:sp>
        <p:nvSpPr>
          <p:cNvPr id="38" name="正方形/長方形 37"/>
          <p:cNvSpPr/>
          <p:nvPr/>
        </p:nvSpPr>
        <p:spPr>
          <a:xfrm>
            <a:off x="404664" y="3829876"/>
            <a:ext cx="6168414" cy="388287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9" name="直線コネクタ 38"/>
          <p:cNvCxnSpPr/>
          <p:nvPr/>
        </p:nvCxnSpPr>
        <p:spPr>
          <a:xfrm>
            <a:off x="404664" y="4718568"/>
            <a:ext cx="6120680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コネクタ 39"/>
          <p:cNvCxnSpPr/>
          <p:nvPr/>
        </p:nvCxnSpPr>
        <p:spPr>
          <a:xfrm>
            <a:off x="404664" y="5764200"/>
            <a:ext cx="6120680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コネクタ 40"/>
          <p:cNvCxnSpPr/>
          <p:nvPr/>
        </p:nvCxnSpPr>
        <p:spPr>
          <a:xfrm>
            <a:off x="404664" y="6865088"/>
            <a:ext cx="6120680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線コネクタ 41"/>
          <p:cNvCxnSpPr/>
          <p:nvPr/>
        </p:nvCxnSpPr>
        <p:spPr>
          <a:xfrm>
            <a:off x="1640296" y="3829876"/>
            <a:ext cx="0" cy="385637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コネクタ 42"/>
          <p:cNvCxnSpPr/>
          <p:nvPr/>
        </p:nvCxnSpPr>
        <p:spPr>
          <a:xfrm>
            <a:off x="1757808" y="4055488"/>
            <a:ext cx="2448272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テキスト ボックス 43"/>
          <p:cNvSpPr txBox="1"/>
          <p:nvPr/>
        </p:nvSpPr>
        <p:spPr>
          <a:xfrm>
            <a:off x="952287" y="3852716"/>
            <a:ext cx="68800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900" dirty="0">
                <a:latin typeface="ＭＳ Ｐ明朝" pitchFamily="18" charset="-128"/>
                <a:ea typeface="ＭＳ Ｐ明朝" pitchFamily="18" charset="-128"/>
              </a:rPr>
              <a:t>（フリガナ）</a:t>
            </a:r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4143332" y="4233512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>
                <a:latin typeface="+mn-ea"/>
              </a:rPr>
              <a:t>印</a:t>
            </a:r>
            <a:endParaRPr kumimoji="1" lang="ja-JP" altLang="en-US" sz="1200" dirty="0">
              <a:latin typeface="+mn-ea"/>
            </a:endParaRPr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1728121" y="2459003"/>
            <a:ext cx="274947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+mn-ea"/>
              </a:rPr>
              <a:t>届出年月日　</a:t>
            </a:r>
            <a:r>
              <a:rPr kumimoji="1" lang="ja-JP" altLang="en-US" sz="1200" u="sng" dirty="0">
                <a:latin typeface="+mn-ea"/>
              </a:rPr>
              <a:t>　　　　　　年　　　月　　　日</a:t>
            </a:r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1734746" y="2888138"/>
            <a:ext cx="33137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+mn-ea"/>
              </a:rPr>
              <a:t>支　部　名　</a:t>
            </a:r>
            <a:r>
              <a:rPr kumimoji="1" lang="ja-JP" altLang="en-US" sz="1200" u="sng" dirty="0">
                <a:latin typeface="+mn-ea"/>
              </a:rPr>
              <a:t>　　　　　　　　　　　　　　　　　　　　　　　</a:t>
            </a: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740836" y="5034995"/>
            <a:ext cx="9028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+mn-ea"/>
              </a:rPr>
              <a:t>□　自宅</a:t>
            </a:r>
            <a:endParaRPr kumimoji="1" lang="en-US" altLang="ja-JP" sz="1200" dirty="0">
              <a:latin typeface="+mn-ea"/>
            </a:endParaRPr>
          </a:p>
          <a:p>
            <a:r>
              <a:rPr lang="ja-JP" altLang="en-US" sz="1200" dirty="0">
                <a:latin typeface="+mn-ea"/>
              </a:rPr>
              <a:t>□　勤務先</a:t>
            </a:r>
            <a:endParaRPr lang="en-US" altLang="ja-JP" sz="1200" dirty="0">
              <a:latin typeface="+mn-ea"/>
            </a:endParaRP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555308" y="5459059"/>
            <a:ext cx="99899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+mn-ea"/>
              </a:rPr>
              <a:t>（□内にレ印</a:t>
            </a:r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1774492" y="4796459"/>
            <a:ext cx="14414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+mn-ea"/>
              </a:rPr>
              <a:t>〒　　　　　</a:t>
            </a:r>
            <a:r>
              <a:rPr kumimoji="1" lang="en-US" altLang="ja-JP" sz="1200" dirty="0">
                <a:latin typeface="+mn-ea"/>
              </a:rPr>
              <a:t>-</a:t>
            </a:r>
            <a:r>
              <a:rPr kumimoji="1" lang="ja-JP" altLang="en-US" sz="1200" dirty="0">
                <a:latin typeface="+mn-ea"/>
              </a:rPr>
              <a:t>　　　　　</a:t>
            </a: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542056" y="6174667"/>
            <a:ext cx="6463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+mn-ea"/>
              </a:rPr>
              <a:t>勤務先</a:t>
            </a:r>
          </a:p>
        </p:txBody>
      </p:sp>
      <p:cxnSp>
        <p:nvCxnSpPr>
          <p:cNvPr id="52" name="直線コネクタ 51"/>
          <p:cNvCxnSpPr/>
          <p:nvPr/>
        </p:nvCxnSpPr>
        <p:spPr>
          <a:xfrm>
            <a:off x="1649894" y="6131163"/>
            <a:ext cx="4888702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線コネクタ 52"/>
          <p:cNvCxnSpPr/>
          <p:nvPr/>
        </p:nvCxnSpPr>
        <p:spPr>
          <a:xfrm>
            <a:off x="1649894" y="6498126"/>
            <a:ext cx="4888702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線コネクタ 53"/>
          <p:cNvCxnSpPr/>
          <p:nvPr/>
        </p:nvCxnSpPr>
        <p:spPr>
          <a:xfrm>
            <a:off x="2374643" y="5758053"/>
            <a:ext cx="0" cy="11065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テキスト ボックス 54"/>
          <p:cNvSpPr txBox="1"/>
          <p:nvPr/>
        </p:nvSpPr>
        <p:spPr>
          <a:xfrm>
            <a:off x="1728125" y="5823484"/>
            <a:ext cx="5950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+mn-ea"/>
              </a:rPr>
              <a:t>名　称</a:t>
            </a:r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1721501" y="6174664"/>
            <a:ext cx="5950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+mn-ea"/>
              </a:rPr>
              <a:t>部　署</a:t>
            </a: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1728129" y="6539096"/>
            <a:ext cx="5950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+mn-ea"/>
              </a:rPr>
              <a:t>役　職</a:t>
            </a:r>
          </a:p>
        </p:txBody>
      </p:sp>
      <p:cxnSp>
        <p:nvCxnSpPr>
          <p:cNvPr id="58" name="直線コネクタ 57"/>
          <p:cNvCxnSpPr/>
          <p:nvPr/>
        </p:nvCxnSpPr>
        <p:spPr>
          <a:xfrm>
            <a:off x="424544" y="7242772"/>
            <a:ext cx="6120680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テキスト ボックス 58"/>
          <p:cNvSpPr txBox="1"/>
          <p:nvPr/>
        </p:nvSpPr>
        <p:spPr>
          <a:xfrm>
            <a:off x="548684" y="6923407"/>
            <a:ext cx="8002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+mn-ea"/>
              </a:rPr>
              <a:t>電話番号</a:t>
            </a: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542060" y="7327595"/>
            <a:ext cx="115929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+mn-ea"/>
              </a:rPr>
              <a:t>電子ﾒｰﾙｱﾄﾞﾚｽ</a:t>
            </a:r>
          </a:p>
        </p:txBody>
      </p:sp>
      <p:sp>
        <p:nvSpPr>
          <p:cNvPr id="61" name="テキスト ボックス 60"/>
          <p:cNvSpPr txBox="1"/>
          <p:nvPr/>
        </p:nvSpPr>
        <p:spPr>
          <a:xfrm>
            <a:off x="1741374" y="3345338"/>
            <a:ext cx="33137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+mn-ea"/>
              </a:rPr>
              <a:t>支　部　長　</a:t>
            </a:r>
            <a:r>
              <a:rPr kumimoji="1" lang="ja-JP" altLang="en-US" sz="1200" u="sng" dirty="0">
                <a:latin typeface="+mn-ea"/>
              </a:rPr>
              <a:t>　　　　　　　　　　　　　　　　　　　　　　　</a:t>
            </a:r>
          </a:p>
        </p:txBody>
      </p:sp>
      <p:sp>
        <p:nvSpPr>
          <p:cNvPr id="62" name="テキスト ボックス 61"/>
          <p:cNvSpPr txBox="1"/>
          <p:nvPr/>
        </p:nvSpPr>
        <p:spPr>
          <a:xfrm>
            <a:off x="4984845" y="3285976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>
                <a:latin typeface="+mn-ea"/>
              </a:rPr>
              <a:t>印</a:t>
            </a:r>
            <a:endParaRPr kumimoji="1" lang="ja-JP" altLang="en-US" sz="1200" dirty="0">
              <a:latin typeface="+mn-ea"/>
            </a:endParaRPr>
          </a:p>
        </p:txBody>
      </p:sp>
      <p:cxnSp>
        <p:nvCxnSpPr>
          <p:cNvPr id="63" name="直線コネクタ 62"/>
          <p:cNvCxnSpPr/>
          <p:nvPr/>
        </p:nvCxnSpPr>
        <p:spPr>
          <a:xfrm>
            <a:off x="4691270" y="3829878"/>
            <a:ext cx="0" cy="86139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直線コネクタ 63"/>
          <p:cNvCxnSpPr/>
          <p:nvPr/>
        </p:nvCxnSpPr>
        <p:spPr>
          <a:xfrm>
            <a:off x="5042450" y="3836506"/>
            <a:ext cx="0" cy="86139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テキスト ボックス 64"/>
          <p:cNvSpPr txBox="1"/>
          <p:nvPr/>
        </p:nvSpPr>
        <p:spPr>
          <a:xfrm>
            <a:off x="4704522" y="3856382"/>
            <a:ext cx="33855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/>
              <a:t>会</a:t>
            </a:r>
            <a:endParaRPr lang="en-US" altLang="ja-JP" sz="1200" dirty="0"/>
          </a:p>
          <a:p>
            <a:r>
              <a:rPr lang="ja-JP" altLang="en-US" sz="1200" dirty="0"/>
              <a:t>員</a:t>
            </a:r>
            <a:endParaRPr lang="en-US" altLang="ja-JP" sz="1200" dirty="0"/>
          </a:p>
          <a:p>
            <a:r>
              <a:rPr lang="ja-JP" altLang="en-US" sz="1200" dirty="0"/>
              <a:t>番</a:t>
            </a:r>
            <a:endParaRPr lang="en-US" altLang="ja-JP" sz="1200" dirty="0"/>
          </a:p>
          <a:p>
            <a:r>
              <a:rPr lang="ja-JP" altLang="en-US" sz="1200" dirty="0"/>
              <a:t>号</a:t>
            </a:r>
            <a:endParaRPr kumimoji="1" lang="ja-JP" alt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</TotalTime>
  <Words>71</Words>
  <Application>Microsoft Office PowerPoint</Application>
  <PresentationFormat>画面に合わせる (4:3)</PresentationFormat>
  <Paragraphs>27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HGP創英角ｺﾞｼｯｸUB</vt:lpstr>
      <vt:lpstr>ＭＳ Ｐゴシック</vt:lpstr>
      <vt:lpstr>ＭＳ Ｐ明朝</vt:lpstr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PC101</dc:creator>
  <cp:lastModifiedBy>橋本　由</cp:lastModifiedBy>
  <cp:revision>52</cp:revision>
  <dcterms:created xsi:type="dcterms:W3CDTF">2011-09-29T07:38:33Z</dcterms:created>
  <dcterms:modified xsi:type="dcterms:W3CDTF">2019-10-08T04:17:16Z</dcterms:modified>
</cp:coreProperties>
</file>