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93" autoAdjust="0"/>
    <p:restoredTop sz="94660"/>
  </p:normalViewPr>
  <p:slideViewPr>
    <p:cSldViewPr snapToGrid="0">
      <p:cViewPr varScale="1">
        <p:scale>
          <a:sx n="77" d="100"/>
          <a:sy n="77" d="100"/>
        </p:scale>
        <p:origin x="81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65F17-D438-451D-882C-A3A21DC734AE}" type="datetimeFigureOut">
              <a:rPr kumimoji="1" lang="ja-JP" altLang="en-US" smtClean="0"/>
              <a:pPr/>
              <a:t>2019/10/8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0507C-74D8-4F5F-9C61-3811DA5C4FB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92492" y="458252"/>
            <a:ext cx="4262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一般社団法人照明学会　代議員立候補届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0648" y="924340"/>
            <a:ext cx="23968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ＭＳ Ｐ明朝" pitchFamily="18" charset="-128"/>
                <a:ea typeface="ＭＳ Ｐ明朝" pitchFamily="18" charset="-128"/>
              </a:rPr>
              <a:t>選挙管理委員会　委員長　殿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33668" y="2123728"/>
            <a:ext cx="23134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ＭＳ Ｐ明朝" pitchFamily="18" charset="-128"/>
                <a:ea typeface="ＭＳ Ｐ明朝" pitchFamily="18" charset="-128"/>
              </a:rPr>
              <a:t>届出年月日；　　　　年　　月　　日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8192" y="2773556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氏　名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8192" y="5567391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所　信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484176" y="2483767"/>
            <a:ext cx="6120680" cy="363873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484176" y="3237856"/>
            <a:ext cx="612068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1708312" y="2483768"/>
            <a:ext cx="0" cy="36519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4685385" y="2521767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所属支部</a:t>
            </a:r>
          </a:p>
        </p:txBody>
      </p:sp>
      <p:cxnSp>
        <p:nvCxnSpPr>
          <p:cNvPr id="24" name="直線コネクタ 23"/>
          <p:cNvCxnSpPr/>
          <p:nvPr/>
        </p:nvCxnSpPr>
        <p:spPr>
          <a:xfrm>
            <a:off x="4647388" y="2497020"/>
            <a:ext cx="0" cy="7232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497428" y="6229940"/>
            <a:ext cx="603589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Ｐ明朝" pitchFamily="18" charset="-128"/>
                <a:ea typeface="ＭＳ Ｐ明朝" pitchFamily="18" charset="-128"/>
              </a:rPr>
              <a:t>　私達</a:t>
            </a:r>
            <a:r>
              <a:rPr kumimoji="1" lang="en-US" altLang="ja-JP" sz="1200" dirty="0">
                <a:latin typeface="ＭＳ Ｐ明朝" pitchFamily="18" charset="-128"/>
                <a:ea typeface="ＭＳ Ｐ明朝" pitchFamily="18" charset="-128"/>
              </a:rPr>
              <a:t>5</a:t>
            </a:r>
            <a:r>
              <a:rPr kumimoji="1" lang="ja-JP" altLang="en-US" sz="1200" dirty="0">
                <a:latin typeface="ＭＳ Ｐ明朝" pitchFamily="18" charset="-128"/>
                <a:ea typeface="ＭＳ Ｐ明朝" pitchFamily="18" charset="-128"/>
              </a:rPr>
              <a:t>名の正会員</a:t>
            </a:r>
            <a:r>
              <a:rPr lang="ja-JP" altLang="en-US" sz="1200" dirty="0">
                <a:latin typeface="ＭＳ Ｐ明朝" pitchFamily="18" charset="-128"/>
                <a:ea typeface="ＭＳ Ｐ明朝" pitchFamily="18" charset="-128"/>
              </a:rPr>
              <a:t>（名誉会員、専門会員及び終身会員を含む）</a:t>
            </a:r>
            <a:r>
              <a:rPr kumimoji="1" lang="ja-JP" altLang="en-US" sz="1200" dirty="0">
                <a:latin typeface="ＭＳ Ｐ明朝" pitchFamily="18" charset="-128"/>
                <a:ea typeface="ＭＳ Ｐ明朝" pitchFamily="18" charset="-128"/>
              </a:rPr>
              <a:t>は、一般社団法人照明学会代議員に上記の正会員を推薦いたします。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96956" y="6713240"/>
            <a:ext cx="3313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①　所属支部　</a:t>
            </a:r>
            <a:r>
              <a:rPr kumimoji="1" lang="ja-JP" altLang="en-US" sz="1200" u="sng" dirty="0">
                <a:latin typeface="+mn-ea"/>
              </a:rPr>
              <a:t>　　　　　</a:t>
            </a:r>
            <a:r>
              <a:rPr kumimoji="1" lang="ja-JP" altLang="en-US" sz="1200" dirty="0">
                <a:latin typeface="+mn-ea"/>
              </a:rPr>
              <a:t>　会員番号</a:t>
            </a:r>
            <a:r>
              <a:rPr kumimoji="1" lang="ja-JP" altLang="en-US" sz="1200" u="sng" dirty="0">
                <a:latin typeface="+mn-ea"/>
              </a:rPr>
              <a:t>　　　　　　　　　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080737" y="6713240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氏　名　</a:t>
            </a:r>
            <a:r>
              <a:rPr kumimoji="1" lang="ja-JP" altLang="en-US" sz="1200" u="sng" dirty="0">
                <a:latin typeface="+mn-ea"/>
              </a:rPr>
              <a:t>　　　　　　　　　　　　　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004044" y="6713240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印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004044" y="71255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印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004044" y="750532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印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004044" y="791763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印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004044" y="834967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印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418000" y="8579808"/>
            <a:ext cx="16642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ＭＳ Ｐ明朝" pitchFamily="18" charset="-128"/>
                <a:ea typeface="ＭＳ Ｐ明朝" pitchFamily="18" charset="-128"/>
              </a:rPr>
              <a:t>（注）氏名欄はすべて自署。</a:t>
            </a:r>
            <a:endParaRPr kumimoji="1" lang="en-US" altLang="ja-JP" sz="1000" dirty="0">
              <a:latin typeface="ＭＳ Ｐ明朝" pitchFamily="18" charset="-128"/>
              <a:ea typeface="ＭＳ Ｐ明朝" pitchFamily="18" charset="-128"/>
            </a:endParaRPr>
          </a:p>
          <a:p>
            <a:r>
              <a:rPr lang="ja-JP" altLang="en-US" sz="1000" dirty="0">
                <a:latin typeface="ＭＳ Ｐ明朝" pitchFamily="18" charset="-128"/>
                <a:ea typeface="ＭＳ Ｐ明朝" pitchFamily="18" charset="-128"/>
              </a:rPr>
              <a:t>　　　 自署以外は無効</a:t>
            </a:r>
            <a:endParaRPr kumimoji="1" lang="ja-JP" altLang="en-US" sz="1000" dirty="0"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916831" y="277071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印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75184" y="3265851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連絡先住所</a:t>
            </a:r>
          </a:p>
        </p:txBody>
      </p:sp>
      <p:cxnSp>
        <p:nvCxnSpPr>
          <p:cNvPr id="54" name="直線コネクタ 53"/>
          <p:cNvCxnSpPr/>
          <p:nvPr/>
        </p:nvCxnSpPr>
        <p:spPr>
          <a:xfrm>
            <a:off x="536714" y="4054692"/>
            <a:ext cx="604826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>
            <a:off x="503583" y="5394116"/>
            <a:ext cx="6096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767340" y="3484511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□　自宅</a:t>
            </a:r>
            <a:endParaRPr kumimoji="1"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□　勤務先</a:t>
            </a:r>
            <a:endParaRPr lang="en-US" altLang="ja-JP" sz="1200" dirty="0">
              <a:latin typeface="+mn-ea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87828" y="3829063"/>
            <a:ext cx="10310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（□内にﾚ印）</a:t>
            </a: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00996" y="3285731"/>
            <a:ext cx="1441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〒　　　　　</a:t>
            </a:r>
            <a:r>
              <a:rPr kumimoji="1" lang="en-US" altLang="ja-JP" sz="1200" dirty="0">
                <a:latin typeface="+mn-ea"/>
              </a:rPr>
              <a:t>-</a:t>
            </a:r>
            <a:r>
              <a:rPr kumimoji="1" lang="ja-JP" altLang="en-US" sz="1200" dirty="0">
                <a:latin typeface="+mn-ea"/>
              </a:rPr>
              <a:t>　　　　　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68560" y="4438655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勤務先</a:t>
            </a:r>
          </a:p>
        </p:txBody>
      </p:sp>
      <p:cxnSp>
        <p:nvCxnSpPr>
          <p:cNvPr id="60" name="直線コネクタ 59"/>
          <p:cNvCxnSpPr/>
          <p:nvPr/>
        </p:nvCxnSpPr>
        <p:spPr>
          <a:xfrm>
            <a:off x="1742663" y="4406195"/>
            <a:ext cx="484231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1742663" y="4757698"/>
            <a:ext cx="484231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2401147" y="4048545"/>
            <a:ext cx="0" cy="10535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1754629" y="4087472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名　称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748005" y="4412148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部　署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754633" y="4776580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役　職</a:t>
            </a: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0" y="0"/>
            <a:ext cx="20249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>
                <a:latin typeface="+mn-ea"/>
              </a:rPr>
              <a:t>様式３　立候補届出用紙（一般用）</a:t>
            </a:r>
            <a:endParaRPr kumimoji="1" lang="ja-JP" altLang="en-US" sz="1000" dirty="0">
              <a:latin typeface="+mn-ea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66192" y="1309128"/>
            <a:ext cx="5957080" cy="8463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1300" dirty="0">
                <a:latin typeface="ＭＳ Ｐ明朝" pitchFamily="18" charset="-128"/>
                <a:ea typeface="ＭＳ Ｐ明朝" pitchFamily="18" charset="-128"/>
              </a:rPr>
              <a:t>一般社団法人照明学会の代議員の選出に関する規程に</a:t>
            </a:r>
            <a:r>
              <a:rPr lang="ja-JP" altLang="en-US" sz="1300" dirty="0">
                <a:latin typeface="ＭＳ Ｐ明朝" pitchFamily="18" charset="-128"/>
                <a:ea typeface="ＭＳ Ｐ明朝" pitchFamily="18" charset="-128"/>
              </a:rPr>
              <a:t>基づき、下記５名の正会員</a:t>
            </a:r>
            <a:endParaRPr lang="en-US" altLang="ja-JP" sz="1300" dirty="0">
              <a:latin typeface="ＭＳ Ｐ明朝" pitchFamily="18" charset="-128"/>
              <a:ea typeface="ＭＳ Ｐ明朝" pitchFamily="18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>
                <a:latin typeface="ＭＳ Ｐ明朝" pitchFamily="18" charset="-128"/>
                <a:ea typeface="ＭＳ Ｐ明朝" pitchFamily="18" charset="-128"/>
              </a:rPr>
              <a:t>（名誉会員、専門会員及び終身会員を含む）の推薦をもって以下</a:t>
            </a:r>
            <a:r>
              <a:rPr kumimoji="1" lang="ja-JP" altLang="en-US" sz="1300" dirty="0">
                <a:latin typeface="ＭＳ Ｐ明朝" pitchFamily="18" charset="-128"/>
                <a:ea typeface="ＭＳ Ｐ明朝" pitchFamily="18" charset="-128"/>
              </a:rPr>
              <a:t>の通り代議員に</a:t>
            </a:r>
            <a:endParaRPr kumimoji="1" lang="en-US" altLang="ja-JP" sz="1300" dirty="0">
              <a:latin typeface="ＭＳ Ｐ明朝" pitchFamily="18" charset="-128"/>
              <a:ea typeface="ＭＳ Ｐ明朝" pitchFamily="18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1300" dirty="0">
                <a:latin typeface="ＭＳ Ｐ明朝" pitchFamily="18" charset="-128"/>
                <a:ea typeface="ＭＳ Ｐ明朝" pitchFamily="18" charset="-128"/>
              </a:rPr>
              <a:t>立候補いたしますので、届出いたします。</a:t>
            </a:r>
          </a:p>
        </p:txBody>
      </p:sp>
      <p:cxnSp>
        <p:nvCxnSpPr>
          <p:cNvPr id="70" name="直線コネクタ 69"/>
          <p:cNvCxnSpPr/>
          <p:nvPr/>
        </p:nvCxnSpPr>
        <p:spPr>
          <a:xfrm>
            <a:off x="503583" y="5109200"/>
            <a:ext cx="608139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>
            <a:off x="1784312" y="2664028"/>
            <a:ext cx="2448272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978791" y="2487760"/>
            <a:ext cx="6880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ＭＳ Ｐ明朝" pitchFamily="18" charset="-128"/>
                <a:ea typeface="ＭＳ Ｐ明朝" pitchFamily="18" charset="-128"/>
              </a:rPr>
              <a:t>（フリガナ）</a:t>
            </a:r>
          </a:p>
        </p:txBody>
      </p:sp>
      <p:cxnSp>
        <p:nvCxnSpPr>
          <p:cNvPr id="75" name="直線コネクタ 74"/>
          <p:cNvCxnSpPr/>
          <p:nvPr/>
        </p:nvCxnSpPr>
        <p:spPr>
          <a:xfrm>
            <a:off x="5502144" y="2503648"/>
            <a:ext cx="0" cy="7232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/>
          <p:cNvSpPr txBox="1"/>
          <p:nvPr/>
        </p:nvSpPr>
        <p:spPr>
          <a:xfrm>
            <a:off x="575188" y="5107883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電話番号</a:t>
            </a:r>
          </a:p>
        </p:txBody>
      </p:sp>
      <p:cxnSp>
        <p:nvCxnSpPr>
          <p:cNvPr id="82" name="直線コネクタ 81"/>
          <p:cNvCxnSpPr/>
          <p:nvPr/>
        </p:nvCxnSpPr>
        <p:spPr>
          <a:xfrm>
            <a:off x="3481185" y="5120953"/>
            <a:ext cx="0" cy="2726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>
            <a:off x="4481713" y="5114329"/>
            <a:ext cx="0" cy="2726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/>
          <p:cNvSpPr txBox="1"/>
          <p:nvPr/>
        </p:nvSpPr>
        <p:spPr>
          <a:xfrm>
            <a:off x="3444248" y="5114511"/>
            <a:ext cx="1159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電子ﾒｰﾙｱﾄﾞﾚｽ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790332" y="7114115"/>
            <a:ext cx="3313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②　所属支部　</a:t>
            </a:r>
            <a:r>
              <a:rPr kumimoji="1" lang="ja-JP" altLang="en-US" sz="1200" u="sng" dirty="0">
                <a:latin typeface="+mn-ea"/>
              </a:rPr>
              <a:t>　　　　　</a:t>
            </a:r>
            <a:r>
              <a:rPr kumimoji="1" lang="ja-JP" altLang="en-US" sz="1200" dirty="0">
                <a:latin typeface="+mn-ea"/>
              </a:rPr>
              <a:t>　会員番号</a:t>
            </a:r>
            <a:r>
              <a:rPr kumimoji="1" lang="ja-JP" altLang="en-US" sz="1200" u="sng" dirty="0">
                <a:latin typeface="+mn-ea"/>
              </a:rPr>
              <a:t>　　　　　　　　　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4074113" y="7114115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氏　名　</a:t>
            </a:r>
            <a:r>
              <a:rPr kumimoji="1" lang="ja-JP" altLang="en-US" sz="1200" u="sng" dirty="0">
                <a:latin typeface="+mn-ea"/>
              </a:rPr>
              <a:t>　　　　　　　　　　　　　</a:t>
            </a: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796960" y="7514990"/>
            <a:ext cx="3419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③　所属支部　</a:t>
            </a:r>
            <a:r>
              <a:rPr kumimoji="1" lang="ja-JP" altLang="en-US" sz="1200" u="sng" dirty="0">
                <a:latin typeface="+mn-ea"/>
              </a:rPr>
              <a:t>　　　　　</a:t>
            </a:r>
            <a:r>
              <a:rPr kumimoji="1" lang="ja-JP" altLang="en-US" sz="1200" dirty="0">
                <a:latin typeface="+mn-ea"/>
              </a:rPr>
              <a:t>　会員番号</a:t>
            </a:r>
            <a:r>
              <a:rPr kumimoji="1" lang="ja-JP" altLang="en-US" sz="1200" u="sng" dirty="0">
                <a:latin typeface="+mn-ea"/>
              </a:rPr>
              <a:t>　　　　　　　　　</a:t>
            </a: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4080741" y="7514990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氏　名　</a:t>
            </a:r>
            <a:r>
              <a:rPr kumimoji="1" lang="ja-JP" altLang="en-US" sz="1200" u="sng" dirty="0">
                <a:latin typeface="+mn-ea"/>
              </a:rPr>
              <a:t>　　　　　　　　　　　　　</a:t>
            </a: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803588" y="7915865"/>
            <a:ext cx="3419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④　所属支部　</a:t>
            </a:r>
            <a:r>
              <a:rPr kumimoji="1" lang="ja-JP" altLang="en-US" sz="1200" u="sng" dirty="0">
                <a:latin typeface="+mn-ea"/>
              </a:rPr>
              <a:t>　　　　　</a:t>
            </a:r>
            <a:r>
              <a:rPr kumimoji="1" lang="ja-JP" altLang="en-US" sz="1200" dirty="0">
                <a:latin typeface="+mn-ea"/>
              </a:rPr>
              <a:t>　会員番号</a:t>
            </a:r>
            <a:r>
              <a:rPr kumimoji="1" lang="ja-JP" altLang="en-US" sz="1200" u="sng" dirty="0">
                <a:latin typeface="+mn-ea"/>
              </a:rPr>
              <a:t>　　　　　　　　　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4087369" y="7915865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氏　名　</a:t>
            </a:r>
            <a:r>
              <a:rPr kumimoji="1" lang="ja-JP" altLang="en-US" sz="1200" u="sng" dirty="0">
                <a:latin typeface="+mn-ea"/>
              </a:rPr>
              <a:t>　　　　　　　　　　　　　</a:t>
            </a: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810216" y="8316740"/>
            <a:ext cx="3313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⑤　所属支部　</a:t>
            </a:r>
            <a:r>
              <a:rPr kumimoji="1" lang="ja-JP" altLang="en-US" sz="1200" u="sng" dirty="0">
                <a:latin typeface="+mn-ea"/>
              </a:rPr>
              <a:t>　　　　　</a:t>
            </a:r>
            <a:r>
              <a:rPr kumimoji="1" lang="ja-JP" altLang="en-US" sz="1200" dirty="0">
                <a:latin typeface="+mn-ea"/>
              </a:rPr>
              <a:t>　会員番号</a:t>
            </a:r>
            <a:r>
              <a:rPr kumimoji="1" lang="ja-JP" altLang="en-US" sz="1200" u="sng" dirty="0">
                <a:latin typeface="+mn-ea"/>
              </a:rPr>
              <a:t>　　　　　　　　　</a:t>
            </a: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4093997" y="8316740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氏　名　</a:t>
            </a:r>
            <a:r>
              <a:rPr kumimoji="1" lang="ja-JP" altLang="en-US" sz="1200" u="sng" dirty="0">
                <a:latin typeface="+mn-ea"/>
              </a:rPr>
              <a:t>　　　　　　　　　　　　　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678761" y="2872947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会員番号</a:t>
            </a:r>
            <a:endParaRPr kumimoji="1" lang="ja-JP" altLang="en-US" sz="1200" dirty="0">
              <a:latin typeface="+mn-ea"/>
            </a:endParaRPr>
          </a:p>
        </p:txBody>
      </p:sp>
      <p:cxnSp>
        <p:nvCxnSpPr>
          <p:cNvPr id="69" name="直線コネクタ 68"/>
          <p:cNvCxnSpPr/>
          <p:nvPr/>
        </p:nvCxnSpPr>
        <p:spPr>
          <a:xfrm>
            <a:off x="4651513" y="2849217"/>
            <a:ext cx="19480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>
            <a:off x="640867" y="2931704"/>
            <a:ext cx="5309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ＭＳ Ｐ明朝" pitchFamily="18" charset="-128"/>
                <a:ea typeface="ＭＳ Ｐ明朝" pitchFamily="18" charset="-128"/>
              </a:rPr>
              <a:t>（自署）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115</Words>
  <Application>Microsoft Office PowerPoint</Application>
  <PresentationFormat>画面に合わせる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ＭＳ Ｐ明朝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PC101</dc:creator>
  <cp:lastModifiedBy>橋本　由</cp:lastModifiedBy>
  <cp:revision>52</cp:revision>
  <dcterms:created xsi:type="dcterms:W3CDTF">2011-09-29T07:38:33Z</dcterms:created>
  <dcterms:modified xsi:type="dcterms:W3CDTF">2019-10-08T04:17:46Z</dcterms:modified>
</cp:coreProperties>
</file>