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81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92492" y="458252"/>
            <a:ext cx="4262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一般社団法人照明学会　代議員立候補届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0"/>
            <a:ext cx="22381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+mn-ea"/>
              </a:rPr>
              <a:t>様式１　　立候補届出用紙（分科会用）</a:t>
            </a:r>
            <a:endParaRPr kumimoji="1" lang="ja-JP" altLang="en-US" sz="100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6664" y="1043608"/>
            <a:ext cx="2396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Ｐ明朝" pitchFamily="18" charset="-128"/>
                <a:ea typeface="ＭＳ Ｐ明朝" pitchFamily="18" charset="-128"/>
              </a:rPr>
              <a:t>選挙管理委員会　委員長　殿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92696" y="1547664"/>
            <a:ext cx="5495415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300" dirty="0">
                <a:latin typeface="ＭＳ Ｐ明朝" pitchFamily="18" charset="-128"/>
                <a:ea typeface="ＭＳ Ｐ明朝" pitchFamily="18" charset="-128"/>
              </a:rPr>
              <a:t>一般社団法人照明学会の代議員の選出に関する規程に基づき、下記の者を</a:t>
            </a:r>
            <a:endParaRPr kumimoji="1" lang="en-US" altLang="ja-JP" sz="1300" dirty="0">
              <a:latin typeface="ＭＳ Ｐ明朝" pitchFamily="18" charset="-128"/>
              <a:ea typeface="ＭＳ Ｐ明朝" pitchFamily="18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300" dirty="0">
                <a:latin typeface="ＭＳ Ｐ明朝" pitchFamily="18" charset="-128"/>
                <a:ea typeface="ＭＳ Ｐ明朝" pitchFamily="18" charset="-128"/>
              </a:rPr>
              <a:t>代議員候補として推薦しますので、届出いたします。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48680" y="4200515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氏　名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48680" y="4789831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連絡先住所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404664" y="3816624"/>
            <a:ext cx="6168414" cy="388287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404664" y="4705316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404664" y="5750948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404664" y="6851836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640296" y="3816624"/>
            <a:ext cx="0" cy="38563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1757808" y="4042236"/>
            <a:ext cx="2448272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952287" y="3839464"/>
            <a:ext cx="6880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ＭＳ Ｐ明朝" pitchFamily="18" charset="-128"/>
                <a:ea typeface="ＭＳ Ｐ明朝" pitchFamily="18" charset="-128"/>
              </a:rPr>
              <a:t>（フリガナ）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143332" y="4220260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印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28121" y="2459003"/>
            <a:ext cx="27494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届出年月日　</a:t>
            </a:r>
            <a:r>
              <a:rPr kumimoji="1" lang="ja-JP" altLang="en-US" sz="1200" u="sng" dirty="0">
                <a:latin typeface="+mn-ea"/>
              </a:rPr>
              <a:t>　　　　　　年　　　月　　　日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734746" y="2888138"/>
            <a:ext cx="33089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分科会名　 </a:t>
            </a:r>
            <a:r>
              <a:rPr kumimoji="1" lang="ja-JP" altLang="en-US" sz="1200" u="sng" dirty="0">
                <a:latin typeface="+mn-ea"/>
              </a:rPr>
              <a:t>　　　　　　　　　　　　　　　　　　　　　　　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40836" y="5021743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□　自宅</a:t>
            </a:r>
            <a:endParaRPr kumimoji="1"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□　勤務先</a:t>
            </a:r>
            <a:endParaRPr lang="en-US" altLang="ja-JP" sz="1200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55308" y="5445807"/>
            <a:ext cx="9989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（□内にレ印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774492" y="4783207"/>
            <a:ext cx="1441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〒　　　　　</a:t>
            </a:r>
            <a:r>
              <a:rPr kumimoji="1" lang="en-US" altLang="ja-JP" sz="1200" dirty="0">
                <a:latin typeface="+mn-ea"/>
              </a:rPr>
              <a:t>-</a:t>
            </a:r>
            <a:r>
              <a:rPr kumimoji="1" lang="ja-JP" altLang="en-US" sz="1200" dirty="0">
                <a:latin typeface="+mn-ea"/>
              </a:rPr>
              <a:t>　　　　　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42056" y="6161415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勤務先</a:t>
            </a:r>
          </a:p>
        </p:txBody>
      </p:sp>
      <p:cxnSp>
        <p:nvCxnSpPr>
          <p:cNvPr id="26" name="直線コネクタ 25"/>
          <p:cNvCxnSpPr/>
          <p:nvPr/>
        </p:nvCxnSpPr>
        <p:spPr>
          <a:xfrm>
            <a:off x="1649894" y="6117911"/>
            <a:ext cx="488870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1649894" y="6484874"/>
            <a:ext cx="488870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2374643" y="5744801"/>
            <a:ext cx="0" cy="11065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1728125" y="5810232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名　称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721501" y="6161412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部　署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728129" y="6525844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役　職</a:t>
            </a:r>
          </a:p>
        </p:txBody>
      </p:sp>
      <p:cxnSp>
        <p:nvCxnSpPr>
          <p:cNvPr id="32" name="直線コネクタ 31"/>
          <p:cNvCxnSpPr/>
          <p:nvPr/>
        </p:nvCxnSpPr>
        <p:spPr>
          <a:xfrm>
            <a:off x="424544" y="7229520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548684" y="6910155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電話番号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42060" y="7314343"/>
            <a:ext cx="1159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電子ﾒｰﾙｱﾄﾞﾚｽ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41374" y="3332086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幹　事　長　</a:t>
            </a:r>
            <a:r>
              <a:rPr kumimoji="1" lang="ja-JP" altLang="en-US" sz="1200" u="sng" dirty="0">
                <a:latin typeface="+mn-ea"/>
              </a:rPr>
              <a:t>　　　　　　　　　　　　　　　　　　　　　　　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984845" y="3312480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印</a:t>
            </a:r>
            <a:endParaRPr kumimoji="1" lang="ja-JP" altLang="en-US" sz="1200" dirty="0">
              <a:latin typeface="+mn-ea"/>
            </a:endParaRPr>
          </a:p>
        </p:txBody>
      </p:sp>
      <p:cxnSp>
        <p:nvCxnSpPr>
          <p:cNvPr id="39" name="直線コネクタ 38"/>
          <p:cNvCxnSpPr/>
          <p:nvPr/>
        </p:nvCxnSpPr>
        <p:spPr>
          <a:xfrm>
            <a:off x="4691270" y="3829878"/>
            <a:ext cx="0" cy="86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5042450" y="3836506"/>
            <a:ext cx="0" cy="8613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704522" y="3856382"/>
            <a:ext cx="3385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会</a:t>
            </a:r>
            <a:endParaRPr lang="en-US" altLang="ja-JP" sz="1200" dirty="0"/>
          </a:p>
          <a:p>
            <a:r>
              <a:rPr lang="ja-JP" altLang="en-US" sz="1200" dirty="0"/>
              <a:t>員</a:t>
            </a:r>
            <a:endParaRPr lang="en-US" altLang="ja-JP" sz="1200" dirty="0"/>
          </a:p>
          <a:p>
            <a:r>
              <a:rPr lang="ja-JP" altLang="en-US" sz="1200" dirty="0"/>
              <a:t>番</a:t>
            </a:r>
            <a:endParaRPr lang="en-US" altLang="ja-JP" sz="1200" dirty="0"/>
          </a:p>
          <a:p>
            <a:r>
              <a:rPr lang="ja-JP" altLang="en-US" sz="1200" dirty="0"/>
              <a:t>号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71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ＭＳ Ｐ明朝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PC101</dc:creator>
  <cp:lastModifiedBy>橋本　由</cp:lastModifiedBy>
  <cp:revision>52</cp:revision>
  <dcterms:created xsi:type="dcterms:W3CDTF">2011-09-29T07:38:33Z</dcterms:created>
  <dcterms:modified xsi:type="dcterms:W3CDTF">2019-10-08T04:15:17Z</dcterms:modified>
</cp:coreProperties>
</file>