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81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65F17-D438-451D-882C-A3A21DC734AE}" type="datetimeFigureOut">
              <a:rPr kumimoji="1" lang="ja-JP" altLang="en-US" smtClean="0"/>
              <a:pPr/>
              <a:t>2019/10/8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0507C-74D8-4F5F-9C61-3811DA5C4F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18996" y="458252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一般社団法人照明学会　代議員立候補届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0"/>
            <a:ext cx="21098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+mn-ea"/>
              </a:rPr>
              <a:t>様式２　　立候補届出用紙（支部用）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6664" y="1043608"/>
            <a:ext cx="2396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ＭＳ Ｐ明朝" pitchFamily="18" charset="-128"/>
                <a:ea typeface="ＭＳ Ｐ明朝" pitchFamily="18" charset="-128"/>
              </a:rPr>
              <a:t>選挙管理委員会　委員長　殿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92696" y="1547664"/>
            <a:ext cx="549541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300" dirty="0">
                <a:latin typeface="ＭＳ Ｐ明朝" pitchFamily="18" charset="-128"/>
                <a:ea typeface="ＭＳ Ｐ明朝" pitchFamily="18" charset="-128"/>
              </a:rPr>
              <a:t>一般社団法人照明学会の代議員の選出に関する規程に基づき、下記の者を</a:t>
            </a:r>
            <a:endParaRPr kumimoji="1" lang="en-US" altLang="ja-JP" sz="1300" dirty="0">
              <a:latin typeface="ＭＳ Ｐ明朝" pitchFamily="18" charset="-128"/>
              <a:ea typeface="ＭＳ Ｐ明朝" pitchFamily="18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300" dirty="0">
                <a:latin typeface="ＭＳ Ｐ明朝" pitchFamily="18" charset="-128"/>
                <a:ea typeface="ＭＳ Ｐ明朝" pitchFamily="18" charset="-128"/>
              </a:rPr>
              <a:t>代議員候補として推薦しますので、届出いたします。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48680" y="4213767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氏　名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48680" y="4803083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連絡先住所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04664" y="3829876"/>
            <a:ext cx="6168414" cy="388287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>
            <a:off x="404664" y="4718568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404664" y="5764200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404664" y="6865088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1640296" y="3829876"/>
            <a:ext cx="0" cy="3856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757808" y="4055488"/>
            <a:ext cx="244827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952287" y="3852716"/>
            <a:ext cx="6880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ＭＳ Ｐ明朝" pitchFamily="18" charset="-128"/>
                <a:ea typeface="ＭＳ Ｐ明朝" pitchFamily="18" charset="-128"/>
              </a:rPr>
              <a:t>（フリガナ）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143332" y="423351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印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728121" y="2459003"/>
            <a:ext cx="2749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届出年月日　</a:t>
            </a:r>
            <a:r>
              <a:rPr kumimoji="1" lang="ja-JP" altLang="en-US" sz="1200" u="sng" dirty="0">
                <a:latin typeface="+mn-ea"/>
              </a:rPr>
              <a:t>　　　　　　年　　　月　　　日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734746" y="2888138"/>
            <a:ext cx="3313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支　部　名　</a:t>
            </a:r>
            <a:r>
              <a:rPr kumimoji="1" lang="ja-JP" altLang="en-US" sz="1200" u="sng" dirty="0">
                <a:latin typeface="+mn-ea"/>
              </a:rPr>
              <a:t>　　　　　　　　　　　　　　　　　　　　　　　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40836" y="503499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□　自宅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　勤務先</a:t>
            </a:r>
            <a:endParaRPr lang="en-US" altLang="ja-JP" sz="1200" dirty="0">
              <a:latin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55308" y="5459059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（□内にレ印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774492" y="4796459"/>
            <a:ext cx="1441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〒　　　　　</a:t>
            </a:r>
            <a:r>
              <a:rPr kumimoji="1" lang="en-US" altLang="ja-JP" sz="1200" dirty="0">
                <a:latin typeface="+mn-ea"/>
              </a:rPr>
              <a:t>-</a:t>
            </a:r>
            <a:r>
              <a:rPr kumimoji="1" lang="ja-JP" altLang="en-US" sz="1200" dirty="0">
                <a:latin typeface="+mn-ea"/>
              </a:rPr>
              <a:t>　　　　　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42056" y="6174667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勤務先</a:t>
            </a:r>
          </a:p>
        </p:txBody>
      </p:sp>
      <p:cxnSp>
        <p:nvCxnSpPr>
          <p:cNvPr id="52" name="直線コネクタ 51"/>
          <p:cNvCxnSpPr/>
          <p:nvPr/>
        </p:nvCxnSpPr>
        <p:spPr>
          <a:xfrm>
            <a:off x="1649894" y="6131163"/>
            <a:ext cx="488870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1649894" y="6498126"/>
            <a:ext cx="488870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374643" y="5758053"/>
            <a:ext cx="0" cy="1106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1728125" y="5823484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名　称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721501" y="6174664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部　署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728129" y="6539096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役　職</a:t>
            </a:r>
          </a:p>
        </p:txBody>
      </p:sp>
      <p:cxnSp>
        <p:nvCxnSpPr>
          <p:cNvPr id="58" name="直線コネクタ 57"/>
          <p:cNvCxnSpPr/>
          <p:nvPr/>
        </p:nvCxnSpPr>
        <p:spPr>
          <a:xfrm>
            <a:off x="424544" y="7242772"/>
            <a:ext cx="61206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548684" y="692340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電話番号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42060" y="7327595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電子ﾒｰﾙｱﾄﾞﾚｽ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741374" y="3345338"/>
            <a:ext cx="3313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支　部　長　</a:t>
            </a:r>
            <a:r>
              <a:rPr kumimoji="1" lang="ja-JP" altLang="en-US" sz="1200" u="sng" dirty="0">
                <a:latin typeface="+mn-ea"/>
              </a:rPr>
              <a:t>　　　　　　　　　　　　　　　　　　　　　　　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984845" y="328597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印</a:t>
            </a:r>
            <a:endParaRPr kumimoji="1" lang="ja-JP" altLang="en-US" sz="1200" dirty="0">
              <a:latin typeface="+mn-ea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>
            <a:off x="4691270" y="3829878"/>
            <a:ext cx="0" cy="86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5042450" y="3836506"/>
            <a:ext cx="0" cy="86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4704522" y="3856382"/>
            <a:ext cx="3385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会</a:t>
            </a:r>
            <a:endParaRPr lang="en-US" altLang="ja-JP" sz="1200" dirty="0"/>
          </a:p>
          <a:p>
            <a:r>
              <a:rPr lang="ja-JP" altLang="en-US" sz="1200" dirty="0"/>
              <a:t>員</a:t>
            </a:r>
            <a:endParaRPr lang="en-US" altLang="ja-JP" sz="1200" dirty="0"/>
          </a:p>
          <a:p>
            <a:r>
              <a:rPr lang="ja-JP" altLang="en-US" sz="1200" dirty="0"/>
              <a:t>番</a:t>
            </a:r>
            <a:endParaRPr lang="en-US" altLang="ja-JP" sz="1200" dirty="0"/>
          </a:p>
          <a:p>
            <a:r>
              <a:rPr lang="ja-JP" altLang="en-US" sz="1200" dirty="0"/>
              <a:t>号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71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Ｐ明朝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PC101</dc:creator>
  <cp:lastModifiedBy>橋本　由</cp:lastModifiedBy>
  <cp:revision>52</cp:revision>
  <dcterms:created xsi:type="dcterms:W3CDTF">2011-09-29T07:38:33Z</dcterms:created>
  <dcterms:modified xsi:type="dcterms:W3CDTF">2019-10-08T04:17:16Z</dcterms:modified>
</cp:coreProperties>
</file>